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6A2A6-DF2F-40E9-9F5F-94171AD8C6A0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802FE-8B2B-462F-82D8-F89939954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They hold the plant in place.</a:t>
            </a:r>
          </a:p>
          <a:p>
            <a:pPr>
              <a:spcBef>
                <a:spcPct val="50000"/>
              </a:spcBef>
            </a:pPr>
            <a:endParaRPr lang="en-US" sz="1200" b="1" dirty="0" smtClean="0">
              <a:solidFill>
                <a:srgbClr val="009900"/>
              </a:solidFill>
              <a:latin typeface="Kristen ITC" pitchFamily="66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They take in water from the soil.</a:t>
            </a:r>
          </a:p>
          <a:p>
            <a:pPr>
              <a:spcBef>
                <a:spcPct val="50000"/>
              </a:spcBef>
            </a:pPr>
            <a:endParaRPr lang="en-US" sz="1200" b="1" dirty="0" smtClean="0">
              <a:solidFill>
                <a:srgbClr val="009900"/>
              </a:solidFill>
              <a:latin typeface="Kristen ITC" pitchFamily="66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They take in food from the soil.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802FE-8B2B-462F-82D8-F899399545B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 stem stands the plant up.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200" b="1" dirty="0" smtClean="0">
              <a:solidFill>
                <a:srgbClr val="009900"/>
              </a:solidFill>
              <a:latin typeface="Kristen ITC" pitchFamily="66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 stem is the elevator that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takes the food and water to the rest of the plant.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802FE-8B2B-462F-82D8-F899399545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 leaf breathes in air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called carbon dioxide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and breathes out oxygen.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 dirty="0" smtClean="0">
              <a:solidFill>
                <a:srgbClr val="009900"/>
              </a:solidFill>
              <a:latin typeface="Kristen ITC" pitchFamily="66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 leaf takes in energy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from the sun and turns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it into energy for the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plant.</a:t>
            </a:r>
            <a:endParaRPr lang="en-US" sz="1200" b="1" dirty="0">
              <a:solidFill>
                <a:srgbClr val="009900"/>
              </a:solidFill>
              <a:latin typeface="Kristen ITC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802FE-8B2B-462F-82D8-F899399545B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 flower attracts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insects by its color and smell so insects can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pollinate the flower.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200" b="1" dirty="0" smtClean="0">
              <a:solidFill>
                <a:srgbClr val="009900"/>
              </a:solidFill>
              <a:latin typeface="Kristen ITC" pitchFamily="66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After being pollinated,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the flower makes the</a:t>
            </a:r>
            <a:r>
              <a:rPr lang="en-US" sz="1200" b="1" baseline="0" dirty="0" smtClean="0">
                <a:solidFill>
                  <a:srgbClr val="009900"/>
                </a:solidFill>
                <a:latin typeface="Kristen ITC" pitchFamily="66" charset="0"/>
              </a:rPr>
              <a:t> </a:t>
            </a:r>
            <a:r>
              <a:rPr lang="en-US" sz="1200" b="1" dirty="0" smtClean="0">
                <a:solidFill>
                  <a:srgbClr val="009900"/>
                </a:solidFill>
                <a:latin typeface="Kristen ITC" pitchFamily="66" charset="0"/>
              </a:rPr>
              <a:t>seeds.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802FE-8B2B-462F-82D8-F899399545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8ED2A-15D2-4844-A42C-A337239E48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95FCC-AA59-4479-B22F-EF0275453D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8B0C3-0126-4EF2-B0A0-4E8D61CC03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12968-0B5F-4E46-ABBD-A730964BFD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79622-AEA2-4899-9C9D-65A8B4C71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2677F-DCD7-45F8-894A-6B6B0BDED1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EA765-8095-4AAF-B1DB-757685E0D5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D063C-D2FB-4897-A7BC-89DDDAF9A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98831-1635-415B-AB4A-9234FB507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E013E-21FB-41C2-930F-2EA3B84545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D28C4-525E-4AD8-94AF-FC9F9C6DA5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A86803-356C-4ABE-80B4-2B7E60022F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b="1" dirty="0" smtClean="0">
                <a:solidFill>
                  <a:srgbClr val="009900"/>
                </a:solidFill>
                <a:latin typeface="Kristen ITC" pitchFamily="66" charset="0"/>
              </a:rPr>
              <a:t>Jobs of the Plant Parts</a:t>
            </a:r>
            <a:endParaRPr lang="en-US" sz="8800" b="1" dirty="0">
              <a:solidFill>
                <a:srgbClr val="009900"/>
              </a:solidFill>
              <a:latin typeface="Kristen ITC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  <a:p>
            <a:endParaRPr lang="en-US" dirty="0">
              <a:solidFill>
                <a:srgbClr val="009900"/>
              </a:solidFill>
              <a:latin typeface="Kristen ITC" pitchFamily="66" charset="0"/>
            </a:endParaRPr>
          </a:p>
          <a:p>
            <a:r>
              <a:rPr lang="en-US" dirty="0">
                <a:solidFill>
                  <a:srgbClr val="009900"/>
                </a:solidFill>
                <a:latin typeface="Kristen ITC" pitchFamily="66" charset="0"/>
              </a:rPr>
              <a:t>By Mrs. Hicks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900"/>
                </a:solidFill>
                <a:latin typeface="Kristen ITC" pitchFamily="66" charset="0"/>
              </a:rPr>
              <a:t>Did you say “Roots”?</a:t>
            </a:r>
          </a:p>
        </p:txBody>
      </p:sp>
      <p:pic>
        <p:nvPicPr>
          <p:cNvPr id="5124" name="Picture 4" descr="Roo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24200" y="1219200"/>
            <a:ext cx="2444750" cy="5181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  <a:latin typeface="Kristen ITC" pitchFamily="66" charset="0"/>
              </a:rPr>
              <a:t>What does the stem do?</a:t>
            </a:r>
          </a:p>
        </p:txBody>
      </p:sp>
      <p:pic>
        <p:nvPicPr>
          <p:cNvPr id="7172" name="Picture 4" descr="Ste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0" y="1219200"/>
            <a:ext cx="2897188" cy="5187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  <a:latin typeface="Kristen ITC" pitchFamily="66" charset="0"/>
              </a:rPr>
              <a:t>Why do plants have leaves?</a:t>
            </a:r>
          </a:p>
        </p:txBody>
      </p:sp>
      <p:pic>
        <p:nvPicPr>
          <p:cNvPr id="9220" name="Picture 4" descr="Lea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76400" y="1752600"/>
            <a:ext cx="5906765" cy="3810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  <a:latin typeface="Kristen ITC" pitchFamily="66" charset="0"/>
              </a:rPr>
              <a:t>The Flower</a:t>
            </a:r>
          </a:p>
        </p:txBody>
      </p:sp>
      <p:pic>
        <p:nvPicPr>
          <p:cNvPr id="11268" name="Picture 4" descr="Moss Ros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676400"/>
            <a:ext cx="6560161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137</Words>
  <Application>Microsoft Office PowerPoint</Application>
  <PresentationFormat>On-screen Show (4:3)</PresentationFormat>
  <Paragraphs>26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Jobs of the Plant Parts</vt:lpstr>
      <vt:lpstr>Did you say “Roots”?</vt:lpstr>
      <vt:lpstr>What does the stem do?</vt:lpstr>
      <vt:lpstr>Why do plants have leaves?</vt:lpstr>
      <vt:lpstr>The Flower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Parts</dc:title>
  <dc:creator>Becky Hicks</dc:creator>
  <cp:lastModifiedBy>Kimberly Area School District</cp:lastModifiedBy>
  <cp:revision>13</cp:revision>
  <dcterms:created xsi:type="dcterms:W3CDTF">2003-07-25T03:18:47Z</dcterms:created>
  <dcterms:modified xsi:type="dcterms:W3CDTF">2010-02-16T20:05:02Z</dcterms:modified>
</cp:coreProperties>
</file>